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06_8EC1F351.xml" ContentType="application/vnd.ms-powerpoint.comments+xml"/>
  <Override PartName="/ppt/notesSlides/notesSlide3.xml" ContentType="application/vnd.openxmlformats-officedocument.presentationml.notesSlide+xml"/>
  <Override PartName="/ppt/comments/modernComment_108_14952921.xml" ContentType="application/vnd.ms-powerpoint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modernComment_10A_38FD61BF.xml" ContentType="application/vnd.ms-powerpoint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12"/>
  </p:notesMasterIdLst>
  <p:sldIdLst>
    <p:sldId id="256" r:id="rId5"/>
    <p:sldId id="262" r:id="rId6"/>
    <p:sldId id="264" r:id="rId7"/>
    <p:sldId id="265" r:id="rId8"/>
    <p:sldId id="266" r:id="rId9"/>
    <p:sldId id="263" r:id="rId10"/>
    <p:sldId id="267" r:id="rId11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9EF727F-6423-A111-8E53-137DB2F2DE16}" name="Megan Poole" initials="MP" userId="S::mpoole@apexpr.com::2245ec8c-d94f-4e6f-ade2-86db7259a753" providerId="AD"/>
  <p188:author id="{3532D29B-CD28-45B7-A101-55D6E35E073D}" name="Guest User" initials="GU" userId="S::urn:spo:tenantanon#6783fad7-cca3-4d72-8824-53f3bee17003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5EE"/>
    <a:srgbClr val="081133"/>
    <a:srgbClr val="F5F3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1FF7E9-792C-A4FD-69F1-8FA944887C96}" v="3" dt="2025-11-25T20:24:26.100"/>
    <p1510:client id="{51286E23-58B9-B678-38A3-D168819D8A0B}" v="9" dt="2025-11-25T20:00:11.216"/>
    <p1510:client id="{5CFE2EAA-1F91-7D8A-C3ED-8C716B4C8471}" v="2" dt="2025-11-25T19:34:06.591"/>
    <p1510:client id="{7A75DACC-275E-269B-0017-92C57391F6C9}" v="2" dt="2025-11-25T20:07:10.602"/>
    <p1510:client id="{D1EBF61D-695C-C572-14E0-CDF27EFA4C33}" v="6" dt="2025-11-25T19:11:08.1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gan Poole" userId="S::mpoole@apexpr.com::2245ec8c-d94f-4e6f-ade2-86db7259a753" providerId="AD" clId="Web-{151FF7E9-792C-A4FD-69F1-8FA944887C96}"/>
    <pc:docChg chg="modSld">
      <pc:chgData name="Megan Poole" userId="S::mpoole@apexpr.com::2245ec8c-d94f-4e6f-ade2-86db7259a753" providerId="AD" clId="Web-{151FF7E9-792C-A4FD-69F1-8FA944887C96}" dt="2025-11-25T20:24:26.100" v="1"/>
      <pc:docMkLst>
        <pc:docMk/>
      </pc:docMkLst>
      <pc:sldChg chg="modSp">
        <pc:chgData name="Megan Poole" userId="S::mpoole@apexpr.com::2245ec8c-d94f-4e6f-ade2-86db7259a753" providerId="AD" clId="Web-{151FF7E9-792C-A4FD-69F1-8FA944887C96}" dt="2025-11-25T20:24:26.100" v="1"/>
        <pc:sldMkLst>
          <pc:docMk/>
          <pc:sldMk cId="1616997701" sldId="256"/>
        </pc:sldMkLst>
        <pc:picChg chg="mod modCrop">
          <ac:chgData name="Megan Poole" userId="S::mpoole@apexpr.com::2245ec8c-d94f-4e6f-ade2-86db7259a753" providerId="AD" clId="Web-{151FF7E9-792C-A4FD-69F1-8FA944887C96}" dt="2025-11-25T20:24:26.100" v="1"/>
          <ac:picMkLst>
            <pc:docMk/>
            <pc:sldMk cId="1616997701" sldId="256"/>
            <ac:picMk id="6" creationId="{F093913C-DAE2-5303-DB21-CA6BC7109E95}"/>
          </ac:picMkLst>
        </pc:picChg>
      </pc:sldChg>
    </pc:docChg>
  </pc:docChgLst>
  <pc:docChgLst>
    <pc:chgData name="Raphael Maturine" userId="S::rmaturine@apexpr.com::051a73aa-91a9-4d9e-ac3a-923814f8a91d" providerId="AD" clId="Web-{51286E23-58B9-B678-38A3-D168819D8A0B}"/>
    <pc:docChg chg="modSld">
      <pc:chgData name="Raphael Maturine" userId="S::rmaturine@apexpr.com::051a73aa-91a9-4d9e-ac3a-923814f8a91d" providerId="AD" clId="Web-{51286E23-58B9-B678-38A3-D168819D8A0B}" dt="2025-11-25T20:00:10.794" v="4"/>
      <pc:docMkLst>
        <pc:docMk/>
      </pc:docMkLst>
      <pc:sldChg chg="modSp">
        <pc:chgData name="Raphael Maturine" userId="S::rmaturine@apexpr.com::051a73aa-91a9-4d9e-ac3a-923814f8a91d" providerId="AD" clId="Web-{51286E23-58B9-B678-38A3-D168819D8A0B}" dt="2025-11-25T19:50:42.764" v="2"/>
        <pc:sldMkLst>
          <pc:docMk/>
          <pc:sldMk cId="2395075409" sldId="262"/>
        </pc:sldMkLst>
        <pc:picChg chg="mod">
          <ac:chgData name="Raphael Maturine" userId="S::rmaturine@apexpr.com::051a73aa-91a9-4d9e-ac3a-923814f8a91d" providerId="AD" clId="Web-{51286E23-58B9-B678-38A3-D168819D8A0B}" dt="2025-11-25T19:50:42.764" v="2"/>
          <ac:picMkLst>
            <pc:docMk/>
            <pc:sldMk cId="2395075409" sldId="262"/>
            <ac:picMk id="6" creationId="{AA9B07A7-F208-EEBC-C34A-711D23602E86}"/>
          </ac:picMkLst>
        </pc:picChg>
      </pc:sldChg>
      <pc:sldChg chg="modSp">
        <pc:chgData name="Raphael Maturine" userId="S::rmaturine@apexpr.com::051a73aa-91a9-4d9e-ac3a-923814f8a91d" providerId="AD" clId="Web-{51286E23-58B9-B678-38A3-D168819D8A0B}" dt="2025-11-25T19:53:01.232" v="3"/>
        <pc:sldMkLst>
          <pc:docMk/>
          <pc:sldMk cId="345319713" sldId="264"/>
        </pc:sldMkLst>
        <pc:picChg chg="mod">
          <ac:chgData name="Raphael Maturine" userId="S::rmaturine@apexpr.com::051a73aa-91a9-4d9e-ac3a-923814f8a91d" providerId="AD" clId="Web-{51286E23-58B9-B678-38A3-D168819D8A0B}" dt="2025-11-25T19:53:01.232" v="3"/>
          <ac:picMkLst>
            <pc:docMk/>
            <pc:sldMk cId="345319713" sldId="264"/>
            <ac:picMk id="6" creationId="{35765879-866B-9D9B-19E9-7396FE70ECE4}"/>
          </ac:picMkLst>
        </pc:picChg>
      </pc:sldChg>
      <pc:sldChg chg="modSp">
        <pc:chgData name="Raphael Maturine" userId="S::rmaturine@apexpr.com::051a73aa-91a9-4d9e-ac3a-923814f8a91d" providerId="AD" clId="Web-{51286E23-58B9-B678-38A3-D168819D8A0B}" dt="2025-11-25T20:00:10.794" v="4"/>
        <pc:sldMkLst>
          <pc:docMk/>
          <pc:sldMk cId="956129727" sldId="266"/>
        </pc:sldMkLst>
        <pc:picChg chg="mod">
          <ac:chgData name="Raphael Maturine" userId="S::rmaturine@apexpr.com::051a73aa-91a9-4d9e-ac3a-923814f8a91d" providerId="AD" clId="Web-{51286E23-58B9-B678-38A3-D168819D8A0B}" dt="2025-11-25T20:00:10.794" v="4"/>
          <ac:picMkLst>
            <pc:docMk/>
            <pc:sldMk cId="956129727" sldId="266"/>
            <ac:picMk id="6" creationId="{E89CD1E7-0E1D-2DB2-06CC-483B8C38A1B3}"/>
          </ac:picMkLst>
        </pc:picChg>
      </pc:sldChg>
    </pc:docChg>
  </pc:docChgLst>
  <pc:docChgLst>
    <pc:chgData name="Guest User" userId="S::urn:spo:tenantanon#6783fad7-cca3-4d72-8824-53f3bee17003::" providerId="AD" clId="Web-{D1EBF61D-695C-C572-14E0-CDF27EFA4C33}"/>
    <pc:docChg chg="mod">
      <pc:chgData name="Guest User" userId="S::urn:spo:tenantanon#6783fad7-cca3-4d72-8824-53f3bee17003::" providerId="AD" clId="Web-{D1EBF61D-695C-C572-14E0-CDF27EFA4C33}" dt="2025-11-25T19:04:26.576" v="0"/>
      <pc:docMkLst>
        <pc:docMk/>
      </pc:docMkLst>
    </pc:docChg>
  </pc:docChgLst>
  <pc:docChgLst>
    <pc:chgData name="Megan Poole" userId="S::mpoole@apexpr.com::2245ec8c-d94f-4e6f-ade2-86db7259a753" providerId="AD" clId="Web-{5CFE2EAA-1F91-7D8A-C3ED-8C716B4C8471}"/>
    <pc:docChg chg="mod">
      <pc:chgData name="Megan Poole" userId="S::mpoole@apexpr.com::2245ec8c-d94f-4e6f-ade2-86db7259a753" providerId="AD" clId="Web-{5CFE2EAA-1F91-7D8A-C3ED-8C716B4C8471}" dt="2025-11-25T19:34:06.591" v="0"/>
      <pc:docMkLst>
        <pc:docMk/>
      </pc:docMkLst>
    </pc:docChg>
  </pc:docChgLst>
</pc:chgInfo>
</file>

<file path=ppt/comments/modernComment_106_8EC1F35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EB050E1-459F-4681-A0C6-6038E8D2F2F0}" authorId="{3532D29B-CD28-45B7-A101-55D6E35E073D}" status="resolved" created="2025-11-25T19:04:26.576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395075409" sldId="262"/>
      <ac:picMk id="6" creationId="{AA9B07A7-F208-EEBC-C34A-711D23602E86}"/>
    </ac:deMkLst>
    <p188:replyLst>
      <p188:reply id="{EF851DB1-3C3B-497C-AB0A-94B206E5D2B1}" authorId="{C9EF727F-6423-A111-8E53-137DB2F2DE16}" created="2025-11-25T19:34:06.591">
        <p188:txBody>
          <a:bodyPr/>
          <a:lstStyle/>
          <a:p>
            <a:r>
              <a:rPr lang="en-US"/>
              <a:t>"Residential sale prices in Calgary have increased by 3.5 per cent across all property types between 2024 and 2025. "</a:t>
            </a:r>
          </a:p>
        </p188:txBody>
      </p188:reply>
    </p188:replyLst>
    <p188:txBody>
      <a:bodyPr/>
      <a:lstStyle/>
      <a:p>
        <a:r>
          <a:rPr lang="en-US"/>
          <a:t>"With residential prices..." is a sentence fragment. Can you please adjust that point?</a:t>
        </a:r>
      </a:p>
    </p188:txBody>
  </p188:cm>
</p188:cmLst>
</file>

<file path=ppt/comments/modernComment_108_1495292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20B74428-5B36-443C-825A-639910EB8462}" authorId="{3532D29B-CD28-45B7-A101-55D6E35E073D}" status="resolved" created="2025-11-25T19:07:15.046" complete="100000">
    <pc:sldMkLst xmlns:pc="http://schemas.microsoft.com/office/powerpoint/2013/main/command">
      <pc:docMk/>
      <pc:sldMk cId="345319713" sldId="264"/>
    </pc:sldMkLst>
    <p188:txBody>
      <a:bodyPr/>
      <a:lstStyle/>
      <a:p>
        <a:r>
          <a:rPr lang="en-US"/>
          <a:t>Please update this to: "Looking ahead to 2026, Edmonton will be a balanced market, while single-family and luxury properties are expected to favour sellers."
And then below that, please change it to: "Average residential sale prices are expected to rise by 4% going into 2026, compared to 2025."</a:t>
        </a:r>
      </a:p>
    </p188:txBody>
  </p188:cm>
</p188:cmLst>
</file>

<file path=ppt/comments/modernComment_10A_38FD61B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BD96C33-CE3B-4A49-9522-1C8AD7A522F0}" authorId="{3532D29B-CD28-45B7-A101-55D6E35E073D}" status="resolved" created="2025-11-25T19:11:00.595" complete="100000">
    <pc:sldMkLst xmlns:pc="http://schemas.microsoft.com/office/powerpoint/2013/main/command">
      <pc:docMk/>
      <pc:sldMk cId="956129727" sldId="266"/>
    </pc:sldMkLst>
    <p188:txBody>
      <a:bodyPr/>
      <a:lstStyle/>
      <a:p>
        <a:r>
          <a:rPr lang="en-US"/>
          <a:t>Please change to: "Looking ahead to 2026, Winnipeg is expected to transition to a balanced market as inventory increases through new construction. The region should see strong demand for turnkey properties with a garage."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CBA5B-5DCE-4AE7-A7DB-22F856C9F1C5}" type="datetimeFigureOut">
              <a:t>11/25/2025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DDA79-1702-4C89-817F-8C622C32346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606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INSTRUCTIONS TO SAVE FOR SOCIAL MEDIA: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MAC: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“Pictures from File”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 (or File </a:t>
            </a:r>
            <a:r>
              <a:rPr lang="en-US"/>
              <a:t>&gt; </a:t>
            </a:r>
            <a:r>
              <a:rPr lang="en-US" b="1"/>
              <a:t>Save As Pictures)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Choose </a:t>
            </a:r>
            <a:r>
              <a:rPr lang="en-US" b="1"/>
              <a:t>PNG</a:t>
            </a:r>
            <a:r>
              <a:rPr lang="en-US"/>
              <a:t> from the drop down menu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where you’d like to save the file &amp; click </a:t>
            </a:r>
            <a:r>
              <a:rPr lang="en-US" b="1"/>
              <a:t>Export (or click Save)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r>
              <a:rPr lang="en-US"/>
              <a:t> </a:t>
            </a:r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PC: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“From this Device”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Change File Type</a:t>
            </a:r>
            <a:r>
              <a:rPr lang="en-US"/>
              <a:t> &amp; Double-click </a:t>
            </a:r>
            <a:r>
              <a:rPr lang="en-US" b="1"/>
              <a:t>JPEG</a:t>
            </a:r>
            <a:r>
              <a:rPr lang="en-US"/>
              <a:t>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&amp; click </a:t>
            </a:r>
            <a:r>
              <a:rPr lang="en-US" b="1"/>
              <a:t>Save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endParaRPr lang="en-US" b="1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DDA79-1702-4C89-817F-8C622C323468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90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CB5E2-196D-1BAA-F72A-7FA173C19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2A6531-B770-0A92-65F5-C20F429ED5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A2656A-D619-5283-F2F1-63A405AEF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INSTRUCTIONS TO SAVE FOR SOCIAL MEDIA: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MAC: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“Pictures from File”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 (or File </a:t>
            </a:r>
            <a:r>
              <a:rPr lang="en-US"/>
              <a:t>&gt; </a:t>
            </a:r>
            <a:r>
              <a:rPr lang="en-US" b="1"/>
              <a:t>Save As Pictures)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Choose </a:t>
            </a:r>
            <a:r>
              <a:rPr lang="en-US" b="1"/>
              <a:t>PNG</a:t>
            </a:r>
            <a:r>
              <a:rPr lang="en-US"/>
              <a:t> from the drop down menu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where you’d like to save the file &amp; click </a:t>
            </a:r>
            <a:r>
              <a:rPr lang="en-US" b="1"/>
              <a:t>Export (or click Save)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r>
              <a:rPr lang="en-US"/>
              <a:t> </a:t>
            </a:r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PC: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“From this Device”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Change File Type</a:t>
            </a:r>
            <a:r>
              <a:rPr lang="en-US"/>
              <a:t> &amp; Double-click </a:t>
            </a:r>
            <a:r>
              <a:rPr lang="en-US" b="1"/>
              <a:t>JPEG</a:t>
            </a:r>
            <a:r>
              <a:rPr lang="en-US"/>
              <a:t>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&amp; click </a:t>
            </a:r>
            <a:r>
              <a:rPr lang="en-US" b="1"/>
              <a:t>Save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endParaRPr lang="en-US" b="1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C2338-A2FA-EF95-2A1F-87B80930F3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DDA79-1702-4C89-817F-8C622C323468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513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3ED19-5062-A8D1-237D-6B35CB8EA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EAE4AA-841A-AC5B-270F-733C1B2DF9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16EF9C-E281-4D6A-1588-14F146F707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INSTRUCTIONS TO SAVE FOR SOCIAL MEDIA: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MAC: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“Pictures from File”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 (or File </a:t>
            </a:r>
            <a:r>
              <a:rPr lang="en-US"/>
              <a:t>&gt; </a:t>
            </a:r>
            <a:r>
              <a:rPr lang="en-US" b="1"/>
              <a:t>Save As Pictures)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Choose </a:t>
            </a:r>
            <a:r>
              <a:rPr lang="en-US" b="1"/>
              <a:t>PNG</a:t>
            </a:r>
            <a:r>
              <a:rPr lang="en-US"/>
              <a:t> from the drop down menu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where you’d like to save the file &amp; click </a:t>
            </a:r>
            <a:r>
              <a:rPr lang="en-US" b="1"/>
              <a:t>Export (or click Save)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r>
              <a:rPr lang="en-US"/>
              <a:t> </a:t>
            </a:r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PC: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“From this Device”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Change File Type</a:t>
            </a:r>
            <a:r>
              <a:rPr lang="en-US"/>
              <a:t> &amp; Double-click </a:t>
            </a:r>
            <a:r>
              <a:rPr lang="en-US" b="1"/>
              <a:t>JPEG</a:t>
            </a:r>
            <a:r>
              <a:rPr lang="en-US"/>
              <a:t>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&amp; click </a:t>
            </a:r>
            <a:r>
              <a:rPr lang="en-US" b="1"/>
              <a:t>Save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endParaRPr lang="en-US" b="1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85A7C5-19F5-49BC-79BA-49C3F2DC58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DDA79-1702-4C89-817F-8C622C323468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079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1AB2F-6188-554C-24D4-8A91C40C66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4B6826-B9DE-0249-1712-C8033F816A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D4A34C9-F1BF-961C-A209-E1D5464A3A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INSTRUCTIONS TO SAVE FOR SOCIAL MEDIA: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MAC: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“Pictures from File”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 (or File </a:t>
            </a:r>
            <a:r>
              <a:rPr lang="en-US"/>
              <a:t>&gt; </a:t>
            </a:r>
            <a:r>
              <a:rPr lang="en-US" b="1"/>
              <a:t>Save As Pictures)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Choose </a:t>
            </a:r>
            <a:r>
              <a:rPr lang="en-US" b="1"/>
              <a:t>PNG</a:t>
            </a:r>
            <a:r>
              <a:rPr lang="en-US"/>
              <a:t> from the drop down menu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where you’d like to save the file &amp; click </a:t>
            </a:r>
            <a:r>
              <a:rPr lang="en-US" b="1"/>
              <a:t>Export (or click Save)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r>
              <a:rPr lang="en-US"/>
              <a:t> </a:t>
            </a:r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PC: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“From this Device”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Change File Type</a:t>
            </a:r>
            <a:r>
              <a:rPr lang="en-US"/>
              <a:t> &amp; Double-click </a:t>
            </a:r>
            <a:r>
              <a:rPr lang="en-US" b="1"/>
              <a:t>JPEG</a:t>
            </a:r>
            <a:r>
              <a:rPr lang="en-US"/>
              <a:t>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&amp; click </a:t>
            </a:r>
            <a:r>
              <a:rPr lang="en-US" b="1"/>
              <a:t>Save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endParaRPr lang="en-US" b="1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694747-5860-9BA8-B5FA-99EDC283E1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DDA79-1702-4C89-817F-8C622C323468}" type="slidenum"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31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652E02-CA26-1A69-FED0-77370A59F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AE12918-AB60-B3D0-2544-CAB130C651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55E274-16BA-0F53-E52A-FA07096134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INSTRUCTIONS TO SAVE FOR SOCIAL MEDIA: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MAC: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“Pictures from File”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 (or File </a:t>
            </a:r>
            <a:r>
              <a:rPr lang="en-US"/>
              <a:t>&gt; </a:t>
            </a:r>
            <a:r>
              <a:rPr lang="en-US" b="1"/>
              <a:t>Save As Pictures)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Choose </a:t>
            </a:r>
            <a:r>
              <a:rPr lang="en-US" b="1"/>
              <a:t>PNG</a:t>
            </a:r>
            <a:r>
              <a:rPr lang="en-US"/>
              <a:t> from the drop down menu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where you’d like to save the file &amp; click </a:t>
            </a:r>
            <a:r>
              <a:rPr lang="en-US" b="1"/>
              <a:t>Export (or click Save)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r>
              <a:rPr lang="en-US"/>
              <a:t> </a:t>
            </a:r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PC: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“From this Device”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Change File Type</a:t>
            </a:r>
            <a:r>
              <a:rPr lang="en-US"/>
              <a:t> &amp; Double-click </a:t>
            </a:r>
            <a:r>
              <a:rPr lang="en-US" b="1"/>
              <a:t>JPEG</a:t>
            </a:r>
            <a:r>
              <a:rPr lang="en-US"/>
              <a:t>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&amp; click </a:t>
            </a:r>
            <a:r>
              <a:rPr lang="en-US" b="1"/>
              <a:t>Save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endParaRPr lang="en-US" b="1">
              <a:ea typeface="Calibri"/>
              <a:cs typeface="Calibri"/>
            </a:endParaRPr>
          </a:p>
          <a:p>
            <a:endParaRPr lang="en-US" b="1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4C8A56-C2FB-4402-9BB7-4FB5677B4E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DDA79-1702-4C89-817F-8C622C323468}" type="slidenum"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084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7E30B-7694-EEA0-4422-8880003E9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C3B096-D277-AB97-EBED-BCAE36770E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0120EC-4E75-D15E-A77F-FA1B02E372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INSTRUCTIONS TO SAVE FOR SOCIAL MEDIA: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MAC: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“Pictures from File”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 (or File </a:t>
            </a:r>
            <a:r>
              <a:rPr lang="en-US"/>
              <a:t>&gt; </a:t>
            </a:r>
            <a:r>
              <a:rPr lang="en-US" b="1"/>
              <a:t>Save As Pictures)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Choose </a:t>
            </a:r>
            <a:r>
              <a:rPr lang="en-US" b="1"/>
              <a:t>PNG</a:t>
            </a:r>
            <a:r>
              <a:rPr lang="en-US"/>
              <a:t> from the drop down menu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where you’d like to save the file &amp; click </a:t>
            </a:r>
            <a:r>
              <a:rPr lang="en-US" b="1"/>
              <a:t>Export (or click Save)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r>
              <a:rPr lang="en-US"/>
              <a:t> </a:t>
            </a:r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PC: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“From this Device”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Change File Type</a:t>
            </a:r>
            <a:r>
              <a:rPr lang="en-US"/>
              <a:t> &amp; Double-click </a:t>
            </a:r>
            <a:r>
              <a:rPr lang="en-US" b="1"/>
              <a:t>JPEG</a:t>
            </a:r>
            <a:r>
              <a:rPr lang="en-US"/>
              <a:t>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&amp; click </a:t>
            </a:r>
            <a:r>
              <a:rPr lang="en-US" b="1"/>
              <a:t>Save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endParaRPr lang="en-US" b="1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224DAA-76B4-E7D4-F5CC-E2C1A30209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DDA79-1702-4C89-817F-8C622C323468}" type="slidenum"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063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033B5-3728-C0C1-93BB-997BAE4B6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8D01DAF-1CC8-1E2A-A86E-A504193150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908530-6AE4-45C6-F964-9C3D3CBC87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INSTRUCTIONS TO SAVE FOR SOCIAL MEDIA: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MAC: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“Pictures from File”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 (or File </a:t>
            </a:r>
            <a:r>
              <a:rPr lang="en-US"/>
              <a:t>&gt; </a:t>
            </a:r>
            <a:r>
              <a:rPr lang="en-US" b="1"/>
              <a:t>Save As Pictures)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Choose </a:t>
            </a:r>
            <a:r>
              <a:rPr lang="en-US" b="1"/>
              <a:t>PNG</a:t>
            </a:r>
            <a:r>
              <a:rPr lang="en-US"/>
              <a:t> from the drop down menu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where you’d like to save the file &amp; click </a:t>
            </a:r>
            <a:r>
              <a:rPr lang="en-US" b="1"/>
              <a:t>Export (or click Save)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r>
              <a:rPr lang="en-US"/>
              <a:t> </a:t>
            </a:r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PC: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1-5 are not customizable. Go to slide 6 or 7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6 or 7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“From this Device”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Change File Type</a:t>
            </a:r>
            <a:r>
              <a:rPr lang="en-US"/>
              <a:t> &amp; Double-click </a:t>
            </a:r>
            <a:r>
              <a:rPr lang="en-US" b="1"/>
              <a:t>JPEG</a:t>
            </a:r>
            <a:r>
              <a:rPr lang="en-US"/>
              <a:t>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&amp; click </a:t>
            </a:r>
            <a:r>
              <a:rPr lang="en-US" b="1"/>
              <a:t>Save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endParaRPr lang="en-US" b="1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73FE8A-F52F-E0A4-170B-4161A3442B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DDA79-1702-4C89-817F-8C622C323468}" type="slidenum"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2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991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6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15D030-02FA-3E18-465A-89E9E64020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401"/>
            <a:ext cx="13716000" cy="5705474"/>
          </a:xfrm>
          <a:solidFill>
            <a:srgbClr val="081133">
              <a:alpha val="77000"/>
            </a:srgbClr>
          </a:solidFill>
        </p:spPr>
        <p:txBody>
          <a:bodyPr vert="vert" wrap="square" lIns="822960" tIns="0" rIns="365760" anchor="t" anchorCtr="0"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INSERT PICTURE</a:t>
            </a:r>
          </a:p>
          <a:p>
            <a:r>
              <a:rPr lang="en-US"/>
              <a:t> HERE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4F73D27-8A41-69CD-C7CA-9E646B66815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5727699"/>
            <a:ext cx="13716000" cy="5715000"/>
          </a:xfrm>
          <a:solidFill>
            <a:srgbClr val="C00000">
              <a:alpha val="80062"/>
            </a:srgbClr>
          </a:solidFill>
        </p:spPr>
        <p:txBody>
          <a:bodyPr vert="vert" wrap="square" lIns="822960" tIns="0" rIns="365760" anchor="t" anchorCtr="0"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INSERT PICTURE</a:t>
            </a:r>
          </a:p>
          <a:p>
            <a:r>
              <a:rPr lang="en-US"/>
              <a:t> HERE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66957384-F8A8-1C78-C37C-3300AC55F0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1430000"/>
            <a:ext cx="13716000" cy="5714997"/>
          </a:xfrm>
          <a:solidFill>
            <a:srgbClr val="081133">
              <a:alpha val="80202"/>
            </a:srgbClr>
          </a:solidFill>
        </p:spPr>
        <p:txBody>
          <a:bodyPr vert="vert" wrap="square" lIns="822960" tIns="0" rIns="365760" anchor="t" anchorCtr="0"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INSERT PICTURE</a:t>
            </a:r>
          </a:p>
          <a:p>
            <a:r>
              <a:rPr lang="en-US"/>
              <a:t> HERE</a:t>
            </a:r>
          </a:p>
        </p:txBody>
      </p:sp>
    </p:spTree>
    <p:extLst>
      <p:ext uri="{BB962C8B-B14F-4D97-AF65-F5344CB8AC3E}">
        <p14:creationId xmlns:p14="http://schemas.microsoft.com/office/powerpoint/2010/main" val="1320635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22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905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2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2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631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86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2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399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949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40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2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53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6_8EC1F35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8_1495292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A_38FD61BF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093913C-DAE2-5303-DB21-CA6BC7109E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" t="25" r="-25" b="-160"/>
          <a:stretch>
            <a:fillRect/>
          </a:stretch>
        </p:blipFill>
        <p:spPr>
          <a:xfrm>
            <a:off x="3389" y="4234"/>
            <a:ext cx="13716011" cy="1715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99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C0C30-AE4F-6E54-5289-E66B1C78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A9B07A7-F208-EEBC-C34A-711D23602E8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772" y="4231"/>
            <a:ext cx="13702453" cy="1712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7540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459AE-7AC2-7AC0-FFF5-0C4A6C12E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oster of a city&#10;&#10;AI-generated content may be incorrect.">
            <a:extLst>
              <a:ext uri="{FF2B5EF4-FFF2-40B4-BE49-F238E27FC236}">
                <a16:creationId xmlns:a16="http://schemas.microsoft.com/office/drawing/2014/main" id="{35765879-866B-9D9B-19E9-7396FE70EC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772" y="4231"/>
            <a:ext cx="13702453" cy="1712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1971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C9CBE-3E80-1E91-D1EA-6D0FB4963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358BD4D-FE56-6BA7-067E-99827A82C0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387" y="4231"/>
            <a:ext cx="13709223" cy="1712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92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CE95B-D0A5-10F6-2106-5C341BB84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oster of a city&#10;&#10;AI-generated content may be incorrect.">
            <a:extLst>
              <a:ext uri="{FF2B5EF4-FFF2-40B4-BE49-F238E27FC236}">
                <a16:creationId xmlns:a16="http://schemas.microsoft.com/office/drawing/2014/main" id="{E89CD1E7-0E1D-2DB2-06CC-483B8C38A1B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772" y="4231"/>
            <a:ext cx="13702452" cy="1712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129727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2FEFE-4533-D2DC-7740-488725297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47165C-963E-A26C-50AA-D31266C346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387" y="4232"/>
            <a:ext cx="13709224" cy="171280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E59B6B-89B2-CD92-14B2-799FD536E4EA}"/>
              </a:ext>
            </a:extLst>
          </p:cNvPr>
          <p:cNvSpPr txBox="1"/>
          <p:nvPr/>
        </p:nvSpPr>
        <p:spPr>
          <a:xfrm>
            <a:off x="1029882" y="7924669"/>
            <a:ext cx="11656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err="1">
                <a:solidFill>
                  <a:srgbClr val="F7F5EE"/>
                </a:solidFill>
              </a:rPr>
              <a:t>www.agentwebsite.com</a:t>
            </a:r>
            <a:endParaRPr lang="en-US" sz="4800" b="1">
              <a:solidFill>
                <a:srgbClr val="F7F5EE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20EEE3-CC07-3D04-187D-F41D6B0FA802}"/>
              </a:ext>
            </a:extLst>
          </p:cNvPr>
          <p:cNvSpPr txBox="1"/>
          <p:nvPr/>
        </p:nvSpPr>
        <p:spPr>
          <a:xfrm>
            <a:off x="1029882" y="9548827"/>
            <a:ext cx="116562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F7F5EE"/>
                </a:solidFill>
              </a:rPr>
              <a:t>Contact Info Line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30ABF1-77D3-2152-9559-14877A0E5B68}"/>
              </a:ext>
            </a:extLst>
          </p:cNvPr>
          <p:cNvSpPr txBox="1"/>
          <p:nvPr/>
        </p:nvSpPr>
        <p:spPr>
          <a:xfrm>
            <a:off x="1029882" y="10424039"/>
            <a:ext cx="116562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F7F5EE"/>
                </a:solidFill>
              </a:rPr>
              <a:t>Contact Info Line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1FAE3F-F377-E619-3FE7-900ECC483648}"/>
              </a:ext>
            </a:extLst>
          </p:cNvPr>
          <p:cNvSpPr txBox="1"/>
          <p:nvPr/>
        </p:nvSpPr>
        <p:spPr>
          <a:xfrm>
            <a:off x="1029882" y="12174043"/>
            <a:ext cx="1165623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7F5EE"/>
                </a:solidFill>
              </a:rPr>
              <a:t>AGENT LOGO</a:t>
            </a:r>
          </a:p>
          <a:p>
            <a:pPr algn="ctr"/>
            <a:r>
              <a:rPr lang="en-US" sz="3200" b="1" spc="300">
                <a:solidFill>
                  <a:srgbClr val="F7F5EE"/>
                </a:solidFill>
              </a:rPr>
              <a:t>PLACEHOLDER HERE</a:t>
            </a:r>
            <a:br>
              <a:rPr lang="en-US" sz="4400" b="1">
                <a:solidFill>
                  <a:srgbClr val="F7F5EE"/>
                </a:solidFill>
              </a:rPr>
            </a:br>
            <a:r>
              <a:rPr lang="en-US" sz="2800" b="1">
                <a:solidFill>
                  <a:srgbClr val="F7F5EE"/>
                </a:solidFill>
              </a:rPr>
              <a:t>Delete this text before adding logo</a:t>
            </a:r>
            <a:endParaRPr lang="en-US" sz="4400" b="1">
              <a:solidFill>
                <a:srgbClr val="F7F5EE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0C9DAF-805D-8277-166A-AA743AD1C17D}"/>
              </a:ext>
            </a:extLst>
          </p:cNvPr>
          <p:cNvSpPr txBox="1"/>
          <p:nvPr/>
        </p:nvSpPr>
        <p:spPr>
          <a:xfrm>
            <a:off x="999604" y="6449053"/>
            <a:ext cx="116562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7F5EE"/>
                </a:solidFill>
              </a:rPr>
              <a:t>AGENT NAME (ALL CAPS)</a:t>
            </a:r>
            <a:endParaRPr lang="en-US" sz="4400" b="1">
              <a:solidFill>
                <a:srgbClr val="F7F5E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166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68B80E-7AD2-77E3-7865-8B6554DC0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F823C38-E96B-F521-1974-A04E430433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387" y="4232"/>
            <a:ext cx="13709223" cy="171280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3D39050-73EA-1D11-7DC6-3D7A41AE2859}"/>
              </a:ext>
            </a:extLst>
          </p:cNvPr>
          <p:cNvSpPr txBox="1"/>
          <p:nvPr/>
        </p:nvSpPr>
        <p:spPr>
          <a:xfrm>
            <a:off x="1029882" y="7924669"/>
            <a:ext cx="11656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err="1">
                <a:solidFill>
                  <a:srgbClr val="F7F5EE"/>
                </a:solidFill>
              </a:rPr>
              <a:t>www.agentwebsite.com</a:t>
            </a:r>
            <a:endParaRPr lang="en-US" sz="4800" b="1">
              <a:solidFill>
                <a:srgbClr val="F7F5EE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C3D698-6E79-DAEC-CF0C-33EB94EE6C91}"/>
              </a:ext>
            </a:extLst>
          </p:cNvPr>
          <p:cNvSpPr txBox="1"/>
          <p:nvPr/>
        </p:nvSpPr>
        <p:spPr>
          <a:xfrm>
            <a:off x="1029882" y="9548827"/>
            <a:ext cx="116562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F7F5EE"/>
                </a:solidFill>
              </a:rPr>
              <a:t>Contact Info Line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B17923-D0A0-CEE7-7F28-B0C067D1ACF4}"/>
              </a:ext>
            </a:extLst>
          </p:cNvPr>
          <p:cNvSpPr txBox="1"/>
          <p:nvPr/>
        </p:nvSpPr>
        <p:spPr>
          <a:xfrm>
            <a:off x="1029882" y="10424039"/>
            <a:ext cx="116562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F7F5EE"/>
                </a:solidFill>
              </a:rPr>
              <a:t>Contact Info Line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CBCABE-2486-02C2-5D82-D2DD5385C967}"/>
              </a:ext>
            </a:extLst>
          </p:cNvPr>
          <p:cNvSpPr txBox="1"/>
          <p:nvPr/>
        </p:nvSpPr>
        <p:spPr>
          <a:xfrm>
            <a:off x="1029882" y="12174043"/>
            <a:ext cx="1165623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7F5EE"/>
                </a:solidFill>
              </a:rPr>
              <a:t>AGENT LOGO</a:t>
            </a:r>
          </a:p>
          <a:p>
            <a:pPr algn="ctr"/>
            <a:r>
              <a:rPr lang="en-US" sz="3200" b="1" spc="300">
                <a:solidFill>
                  <a:srgbClr val="F7F5EE"/>
                </a:solidFill>
              </a:rPr>
              <a:t>PLACEHOLDER HERE</a:t>
            </a:r>
            <a:br>
              <a:rPr lang="en-US" sz="4400" b="1">
                <a:solidFill>
                  <a:srgbClr val="F7F5EE"/>
                </a:solidFill>
              </a:rPr>
            </a:br>
            <a:r>
              <a:rPr lang="en-US" sz="2800" b="1">
                <a:solidFill>
                  <a:srgbClr val="F7F5EE"/>
                </a:solidFill>
              </a:rPr>
              <a:t>Delete this text before adding logo</a:t>
            </a:r>
            <a:endParaRPr lang="en-US" sz="4400" b="1">
              <a:solidFill>
                <a:srgbClr val="F7F5EE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BAAA02-F40F-3D9B-69E3-3302BBBC5066}"/>
              </a:ext>
            </a:extLst>
          </p:cNvPr>
          <p:cNvSpPr txBox="1"/>
          <p:nvPr/>
        </p:nvSpPr>
        <p:spPr>
          <a:xfrm>
            <a:off x="999604" y="6449053"/>
            <a:ext cx="116562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7F5EE"/>
                </a:solidFill>
              </a:rPr>
              <a:t>AGENT NAME (ALL CAPS)</a:t>
            </a:r>
            <a:endParaRPr lang="en-US" sz="4400" b="1">
              <a:solidFill>
                <a:srgbClr val="F7F5E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773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D839C42EF8654CB1E4B5DC11332F62" ma:contentTypeVersion="14" ma:contentTypeDescription="Create a new document." ma:contentTypeScope="" ma:versionID="7424bfa4ae3f13894c2519c01353fa7c">
  <xsd:schema xmlns:xsd="http://www.w3.org/2001/XMLSchema" xmlns:xs="http://www.w3.org/2001/XMLSchema" xmlns:p="http://schemas.microsoft.com/office/2006/metadata/properties" xmlns:ns2="0d9d4139-cf1e-4269-8b41-16f13e6ca403" xmlns:ns3="4cb87871-f518-4f8d-8466-269387f05faa" targetNamespace="http://schemas.microsoft.com/office/2006/metadata/properties" ma:root="true" ma:fieldsID="260d34c3dbc8208363560498407fa324" ns2:_="" ns3:_="">
    <xsd:import namespace="0d9d4139-cf1e-4269-8b41-16f13e6ca403"/>
    <xsd:import namespace="4cb87871-f518-4f8d-8466-269387f05f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9d4139-cf1e-4269-8b41-16f13e6ca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bb447bb2-6a8d-4126-bc9d-6a44a9cb4e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b87871-f518-4f8d-8466-269387f05fa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5d126622-65fe-4ed2-85cc-d6a977fce39b}" ma:internalName="TaxCatchAll" ma:showField="CatchAllData" ma:web="4cb87871-f518-4f8d-8466-269387f05fa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cb87871-f518-4f8d-8466-269387f05faa" xsi:nil="true"/>
    <lcf76f155ced4ddcb4097134ff3c332f xmlns="0d9d4139-cf1e-4269-8b41-16f13e6ca403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0931EB2-5C92-4AFF-A48D-5A967B0FA0EC}"/>
</file>

<file path=customXml/itemProps2.xml><?xml version="1.0" encoding="utf-8"?>
<ds:datastoreItem xmlns:ds="http://schemas.openxmlformats.org/officeDocument/2006/customXml" ds:itemID="{5280FAD2-D870-4331-BD1F-6602EF5F9DDF}">
  <ds:schemaRefs>
    <ds:schemaRef ds:uri="02801edb-8b90-4a1a-9b43-30c97ff1f920"/>
    <ds:schemaRef ds:uri="260b24f9-f88a-4b1a-a58c-f884670648f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CEF27A0-1CE1-4D32-8271-267E4B6DBB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7</Slides>
  <Notes>7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Raphael Maturine</dc:creator>
  <cp:revision>3</cp:revision>
  <dcterms:created xsi:type="dcterms:W3CDTF">2025-05-13T14:17:31Z</dcterms:created>
  <dcterms:modified xsi:type="dcterms:W3CDTF">2025-11-25T20:24:29Z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0x0101005ED839C42EF8654CB1E4B5DC11332F62</vt:lpwstr>
  </property>
  <property fmtid="{D5CDD505-2E9C-101B-9397-08002B2CF9AE}" pid="4" name="Order">
    <vt:r8>3131000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_ExtendedDescription">
    <vt:lpwstr/>
  </property>
</Properties>
</file>